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59" r:id="rId5"/>
    <p:sldId id="258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6"/>
    <p:restoredTop sz="94687"/>
  </p:normalViewPr>
  <p:slideViewPr>
    <p:cSldViewPr snapToGrid="0" snapToObjects="1">
      <p:cViewPr varScale="1">
        <p:scale>
          <a:sx n="140" d="100"/>
          <a:sy n="140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FE52-35BB-F144-B535-72591F04B75F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943-877C-E74D-AF2E-10353A653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720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FE52-35BB-F144-B535-72591F04B75F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943-877C-E74D-AF2E-10353A653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901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FE52-35BB-F144-B535-72591F04B75F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943-877C-E74D-AF2E-10353A653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2118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FE52-35BB-F144-B535-72591F04B75F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943-877C-E74D-AF2E-10353A653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1691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FE52-35BB-F144-B535-72591F04B75F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943-877C-E74D-AF2E-10353A653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4809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FE52-35BB-F144-B535-72591F04B75F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943-877C-E74D-AF2E-10353A653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0533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FE52-35BB-F144-B535-72591F04B75F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943-877C-E74D-AF2E-10353A653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3915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FE52-35BB-F144-B535-72591F04B75F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943-877C-E74D-AF2E-10353A653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8109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FE52-35BB-F144-B535-72591F04B75F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943-877C-E74D-AF2E-10353A653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3114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FE52-35BB-F144-B535-72591F04B75F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943-877C-E74D-AF2E-10353A653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9802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FE52-35BB-F144-B535-72591F04B75F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943-877C-E74D-AF2E-10353A653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995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AFE52-35BB-F144-B535-72591F04B75F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5943-877C-E74D-AF2E-10353A6538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720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77B49B8E-9513-4046-8B21-1EDC57964861}"/>
              </a:ext>
            </a:extLst>
          </p:cNvPr>
          <p:cNvSpPr txBox="1"/>
          <p:nvPr/>
        </p:nvSpPr>
        <p:spPr>
          <a:xfrm>
            <a:off x="3794761" y="2117635"/>
            <a:ext cx="1554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kumimoji="1" lang="zh-TW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7881B59-94D6-E846-86E1-366BC140111B}"/>
              </a:ext>
            </a:extLst>
          </p:cNvPr>
          <p:cNvSpPr txBox="1"/>
          <p:nvPr/>
        </p:nvSpPr>
        <p:spPr>
          <a:xfrm>
            <a:off x="2386225" y="3023845"/>
            <a:ext cx="437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spc="6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CCC49DB-3007-7E48-9FBF-CA6E78D70F63}"/>
              </a:ext>
            </a:extLst>
          </p:cNvPr>
          <p:cNvSpPr txBox="1"/>
          <p:nvPr/>
        </p:nvSpPr>
        <p:spPr>
          <a:xfrm>
            <a:off x="3311471" y="4357877"/>
            <a:ext cx="2521057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TW" altLang="en-US" sz="1400" spc="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國立雲林科技大學</a:t>
            </a:r>
            <a:endParaRPr kumimoji="1" lang="en-US" altLang="zh-TW" sz="1400" spc="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sz="1400" spc="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楊能舒校長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20FF551-E2C4-6748-BA0F-D9BA2FE4DB44}"/>
              </a:ext>
            </a:extLst>
          </p:cNvPr>
          <p:cNvSpPr txBox="1"/>
          <p:nvPr/>
        </p:nvSpPr>
        <p:spPr>
          <a:xfrm>
            <a:off x="3311471" y="4050100"/>
            <a:ext cx="2521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400" spc="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--</a:t>
            </a:r>
            <a:r>
              <a:rPr kumimoji="1" lang="zh-CN" altLang="en-US" sz="1400" spc="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主講人</a:t>
            </a:r>
            <a:r>
              <a:rPr kumimoji="1" lang="en-US" altLang="zh-TW" sz="1400" spc="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--</a:t>
            </a:r>
            <a:endParaRPr kumimoji="1" lang="zh-TW" altLang="en-US" sz="1400" spc="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503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83B4B28-872A-ED40-A15C-6B61A06EE120}"/>
              </a:ext>
            </a:extLst>
          </p:cNvPr>
          <p:cNvSpPr/>
          <p:nvPr/>
        </p:nvSpPr>
        <p:spPr>
          <a:xfrm>
            <a:off x="4966236" y="1730580"/>
            <a:ext cx="27787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kumimoji="1" lang="zh-TW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  <a:endParaRPr kumimoji="1" lang="en-US" altLang="zh-TW" sz="2400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3000"/>
              </a:spcAft>
            </a:pPr>
            <a:r>
              <a:rPr kumimoji="1" lang="zh-TW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完善的會議場所</a:t>
            </a:r>
            <a:endParaRPr kumimoji="1" lang="en-US" altLang="zh-TW" sz="2400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3000"/>
              </a:spcAft>
            </a:pPr>
            <a:r>
              <a:rPr kumimoji="1" lang="zh-TW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斗六住宿飯店</a:t>
            </a:r>
          </a:p>
          <a:p>
            <a:pPr>
              <a:spcAft>
                <a:spcPts val="3000"/>
              </a:spcAft>
            </a:pPr>
            <a:r>
              <a:rPr kumimoji="1" lang="zh-TW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便捷的交通</a:t>
            </a:r>
          </a:p>
          <a:p>
            <a:pPr>
              <a:spcAft>
                <a:spcPts val="3000"/>
              </a:spcAft>
            </a:pPr>
            <a:r>
              <a:rPr kumimoji="1" lang="zh-TW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參訪規劃</a:t>
            </a:r>
            <a:endParaRPr kumimoji="1" lang="en-US" altLang="zh-TW" sz="2400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F666C0D-22EE-FE44-B0B1-998616264882}"/>
              </a:ext>
            </a:extLst>
          </p:cNvPr>
          <p:cNvSpPr/>
          <p:nvPr/>
        </p:nvSpPr>
        <p:spPr>
          <a:xfrm>
            <a:off x="3950731" y="1730580"/>
            <a:ext cx="5298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kumimoji="1" lang="en-US" altLang="zh-TW" sz="2400" b="1" spc="20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1</a:t>
            </a:r>
          </a:p>
          <a:p>
            <a:pPr>
              <a:spcAft>
                <a:spcPts val="3000"/>
              </a:spcAft>
            </a:pPr>
            <a:r>
              <a:rPr kumimoji="1" lang="en-US" altLang="zh-TW" sz="2400" b="1" spc="20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2</a:t>
            </a:r>
          </a:p>
          <a:p>
            <a:pPr>
              <a:spcAft>
                <a:spcPts val="3000"/>
              </a:spcAft>
            </a:pPr>
            <a:r>
              <a:rPr kumimoji="1" lang="en-US" altLang="zh-TW" sz="2400" b="1" spc="20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3</a:t>
            </a:r>
          </a:p>
          <a:p>
            <a:pPr>
              <a:spcAft>
                <a:spcPts val="3000"/>
              </a:spcAft>
            </a:pPr>
            <a:r>
              <a:rPr kumimoji="1" lang="en-US" altLang="zh-TW" sz="2400" b="1" spc="20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4</a:t>
            </a:r>
          </a:p>
          <a:p>
            <a:pPr>
              <a:spcAft>
                <a:spcPts val="3000"/>
              </a:spcAft>
            </a:pPr>
            <a:r>
              <a:rPr kumimoji="1" lang="en-US" altLang="zh-TW" sz="2400" b="1" spc="20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5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CD72BE3-7A6F-F646-97D3-85685A56B75F}"/>
              </a:ext>
            </a:extLst>
          </p:cNvPr>
          <p:cNvSpPr txBox="1"/>
          <p:nvPr/>
        </p:nvSpPr>
        <p:spPr>
          <a:xfrm>
            <a:off x="559361" y="3167390"/>
            <a:ext cx="1807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Content</a:t>
            </a:r>
            <a:endParaRPr kumimoji="1" lang="zh-TW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342CE723-3EEB-4745-9BFC-7503189AAC1A}"/>
              </a:ext>
            </a:extLst>
          </p:cNvPr>
          <p:cNvSpPr txBox="1"/>
          <p:nvPr/>
        </p:nvSpPr>
        <p:spPr>
          <a:xfrm>
            <a:off x="3760918" y="1221943"/>
            <a:ext cx="1622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kumimoji="1" lang="zh-TW" altLang="en-US" sz="9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BBAE417-57DF-4844-8401-BC768FA2E96F}"/>
              </a:ext>
            </a:extLst>
          </p:cNvPr>
          <p:cNvSpPr txBox="1"/>
          <p:nvPr/>
        </p:nvSpPr>
        <p:spPr>
          <a:xfrm>
            <a:off x="2386225" y="3733198"/>
            <a:ext cx="43715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8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EA8461F-1EB7-BE40-AC2A-4D884FADB52E}"/>
              </a:ext>
            </a:extLst>
          </p:cNvPr>
          <p:cNvSpPr txBox="1"/>
          <p:nvPr/>
        </p:nvSpPr>
        <p:spPr>
          <a:xfrm>
            <a:off x="4051463" y="904129"/>
            <a:ext cx="104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1400" b="1" spc="20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PART</a:t>
            </a:r>
            <a:endParaRPr kumimoji="1" lang="zh-TW" altLang="en-US" sz="1400" b="1" spc="200" dirty="0">
              <a:solidFill>
                <a:schemeClr val="bg1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6586EB5-50DE-C844-AC1B-83A485F916AF}"/>
              </a:ext>
            </a:extLst>
          </p:cNvPr>
          <p:cNvSpPr/>
          <p:nvPr/>
        </p:nvSpPr>
        <p:spPr>
          <a:xfrm>
            <a:off x="2962657" y="4636680"/>
            <a:ext cx="3134760" cy="338554"/>
          </a:xfrm>
          <a:prstGeom prst="rect">
            <a:avLst/>
          </a:prstGeom>
          <a:solidFill>
            <a:srgbClr val="21ABAB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600" spc="50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2020</a:t>
            </a:r>
            <a:r>
              <a:rPr kumimoji="1" lang="zh-TW" altLang="en-US" sz="1600" spc="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</p:spTree>
    <p:extLst>
      <p:ext uri="{BB962C8B-B14F-4D97-AF65-F5344CB8AC3E}">
        <p14:creationId xmlns:p14="http://schemas.microsoft.com/office/powerpoint/2010/main" val="252802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E9008A0-A04C-9640-90F6-79F6D3882F29}"/>
              </a:ext>
            </a:extLst>
          </p:cNvPr>
          <p:cNvSpPr txBox="1"/>
          <p:nvPr/>
        </p:nvSpPr>
        <p:spPr>
          <a:xfrm>
            <a:off x="1170073" y="659716"/>
            <a:ext cx="3968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0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ED068DF-0BD5-D140-974D-4D922ECD7E58}"/>
              </a:ext>
            </a:extLst>
          </p:cNvPr>
          <p:cNvCxnSpPr>
            <a:cxnSpLocks/>
          </p:cNvCxnSpPr>
          <p:nvPr/>
        </p:nvCxnSpPr>
        <p:spPr>
          <a:xfrm flipH="1">
            <a:off x="1261410" y="1331322"/>
            <a:ext cx="6922470" cy="0"/>
          </a:xfrm>
          <a:prstGeom prst="line">
            <a:avLst/>
          </a:prstGeom>
          <a:ln w="3175">
            <a:solidFill>
              <a:srgbClr val="21AB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3BBA40D4-6487-D047-BDA6-C623EEA5579A}"/>
              </a:ext>
            </a:extLst>
          </p:cNvPr>
          <p:cNvSpPr txBox="1"/>
          <p:nvPr/>
        </p:nvSpPr>
        <p:spPr>
          <a:xfrm>
            <a:off x="1170073" y="2115410"/>
            <a:ext cx="57641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時間：開學前一週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)-2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>
              <a:spcAft>
                <a:spcPts val="800"/>
              </a:spcAft>
            </a:pPr>
            <a:endParaRPr kumimoji="1" lang="en-US" altLang="zh-TW" sz="22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800"/>
              </a:spcAft>
            </a:pP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說明：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月份有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個重要事件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立委、總統大選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大學學測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農曆春節</a:t>
            </a:r>
          </a:p>
        </p:txBody>
      </p:sp>
    </p:spTree>
    <p:extLst>
      <p:ext uri="{BB962C8B-B14F-4D97-AF65-F5344CB8AC3E}">
        <p14:creationId xmlns:p14="http://schemas.microsoft.com/office/powerpoint/2010/main" val="24443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342CE723-3EEB-4745-9BFC-7503189AAC1A}"/>
              </a:ext>
            </a:extLst>
          </p:cNvPr>
          <p:cNvSpPr txBox="1"/>
          <p:nvPr/>
        </p:nvSpPr>
        <p:spPr>
          <a:xfrm>
            <a:off x="3760918" y="1221943"/>
            <a:ext cx="1622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kumimoji="1" lang="zh-TW" altLang="en-US" sz="9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BBAE417-57DF-4844-8401-BC768FA2E96F}"/>
              </a:ext>
            </a:extLst>
          </p:cNvPr>
          <p:cNvSpPr txBox="1"/>
          <p:nvPr/>
        </p:nvSpPr>
        <p:spPr>
          <a:xfrm>
            <a:off x="2386225" y="3733198"/>
            <a:ext cx="43715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8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完美的會議場所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E6E51D-1F23-B242-8C7E-E6D74B07787D}"/>
              </a:ext>
            </a:extLst>
          </p:cNvPr>
          <p:cNvSpPr/>
          <p:nvPr/>
        </p:nvSpPr>
        <p:spPr>
          <a:xfrm>
            <a:off x="2962657" y="4636680"/>
            <a:ext cx="3134760" cy="338554"/>
          </a:xfrm>
          <a:prstGeom prst="rect">
            <a:avLst/>
          </a:prstGeom>
          <a:solidFill>
            <a:srgbClr val="21ABAB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600" spc="50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2020</a:t>
            </a:r>
            <a:r>
              <a:rPr kumimoji="1" lang="zh-TW" altLang="en-US" sz="1600" spc="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EA8461F-1EB7-BE40-AC2A-4D884FADB52E}"/>
              </a:ext>
            </a:extLst>
          </p:cNvPr>
          <p:cNvSpPr txBox="1"/>
          <p:nvPr/>
        </p:nvSpPr>
        <p:spPr>
          <a:xfrm>
            <a:off x="4051463" y="904129"/>
            <a:ext cx="104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1400" b="1" spc="20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PART</a:t>
            </a:r>
            <a:endParaRPr kumimoji="1" lang="zh-TW" altLang="en-US" sz="1400" b="1" spc="200" dirty="0">
              <a:solidFill>
                <a:schemeClr val="bg1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825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E9008A0-A04C-9640-90F6-79F6D3882F29}"/>
              </a:ext>
            </a:extLst>
          </p:cNvPr>
          <p:cNvSpPr txBox="1"/>
          <p:nvPr/>
        </p:nvSpPr>
        <p:spPr>
          <a:xfrm>
            <a:off x="1170073" y="659716"/>
            <a:ext cx="3968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0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完美的會議場所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ED068DF-0BD5-D140-974D-4D922ECD7E58}"/>
              </a:ext>
            </a:extLst>
          </p:cNvPr>
          <p:cNvCxnSpPr>
            <a:cxnSpLocks/>
          </p:cNvCxnSpPr>
          <p:nvPr/>
        </p:nvCxnSpPr>
        <p:spPr>
          <a:xfrm flipH="1">
            <a:off x="1261410" y="1331322"/>
            <a:ext cx="6922470" cy="0"/>
          </a:xfrm>
          <a:prstGeom prst="line">
            <a:avLst/>
          </a:prstGeom>
          <a:ln w="3175">
            <a:solidFill>
              <a:srgbClr val="21AB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91D4CB12-EE57-1C48-9A56-CD83D753C835}"/>
              </a:ext>
            </a:extLst>
          </p:cNvPr>
          <p:cNvSpPr txBox="1">
            <a:spLocks noChangeArrowheads="1"/>
          </p:cNvSpPr>
          <p:nvPr/>
        </p:nvSpPr>
        <p:spPr>
          <a:xfrm>
            <a:off x="1543136" y="1614698"/>
            <a:ext cx="5764193" cy="39233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zh-TW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會場規劃</a:t>
            </a:r>
            <a:r>
              <a:rPr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雲林科技大學國際會議廳全棟</a:t>
            </a:r>
            <a:endParaRPr lang="zh-TW" altLang="zh-TW" sz="22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22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sz="2800" kern="0" baseline="0" dirty="0">
              <a:solidFill>
                <a:schemeClr val="tx2">
                  <a:lumMod val="75000"/>
                </a:schemeClr>
              </a:solidFill>
              <a:latin typeface="華康儷黑 Std W5" panose="020B0500000000000000" pitchFamily="34" charset="-120"/>
              <a:ea typeface="華康儷黑 Std W5" panose="020B0500000000000000" pitchFamily="34" charset="-12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AF92286-4F9B-8142-BD3C-30C9E226E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653750"/>
              </p:ext>
            </p:extLst>
          </p:nvPr>
        </p:nvGraphicFramePr>
        <p:xfrm>
          <a:off x="780863" y="2290412"/>
          <a:ext cx="7582274" cy="350837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02738">
                  <a:extLst>
                    <a:ext uri="{9D8B030D-6E8A-4147-A177-3AD203B41FA5}">
                      <a16:colId xmlns:a16="http://schemas.microsoft.com/office/drawing/2014/main" val="1689215775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2124404102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258168113"/>
                    </a:ext>
                  </a:extLst>
                </a:gridCol>
                <a:gridCol w="1030146">
                  <a:extLst>
                    <a:ext uri="{9D8B030D-6E8A-4147-A177-3AD203B41FA5}">
                      <a16:colId xmlns:a16="http://schemas.microsoft.com/office/drawing/2014/main" val="3381635833"/>
                    </a:ext>
                  </a:extLst>
                </a:gridCol>
                <a:gridCol w="1053297">
                  <a:extLst>
                    <a:ext uri="{9D8B030D-6E8A-4147-A177-3AD203B41FA5}">
                      <a16:colId xmlns:a16="http://schemas.microsoft.com/office/drawing/2014/main" val="664557881"/>
                    </a:ext>
                  </a:extLst>
                </a:gridCol>
                <a:gridCol w="995422">
                  <a:extLst>
                    <a:ext uri="{9D8B030D-6E8A-4147-A177-3AD203B41FA5}">
                      <a16:colId xmlns:a16="http://schemas.microsoft.com/office/drawing/2014/main" val="2031557826"/>
                    </a:ext>
                  </a:extLst>
                </a:gridCol>
                <a:gridCol w="983848">
                  <a:extLst>
                    <a:ext uri="{9D8B030D-6E8A-4147-A177-3AD203B41FA5}">
                      <a16:colId xmlns:a16="http://schemas.microsoft.com/office/drawing/2014/main" val="2432457223"/>
                    </a:ext>
                  </a:extLst>
                </a:gridCol>
                <a:gridCol w="856529">
                  <a:extLst>
                    <a:ext uri="{9D8B030D-6E8A-4147-A177-3AD203B41FA5}">
                      <a16:colId xmlns:a16="http://schemas.microsoft.com/office/drawing/2014/main" val="2366489214"/>
                    </a:ext>
                  </a:extLst>
                </a:gridCol>
              </a:tblGrid>
              <a:tr h="690200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會場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大會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晚宴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09284"/>
                  </a:ext>
                </a:extLst>
              </a:tr>
              <a:tr h="944479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地點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第一演講廳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國際會議廳簡報室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國際會議廳第二演講廳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二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樓會議室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資訊中心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會議室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r>
                        <a:rPr 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B1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雲夢湖畔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7007238"/>
                  </a:ext>
                </a:extLst>
              </a:tr>
              <a:tr h="786502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容納人數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188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88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200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 </a:t>
                      </a:r>
                      <a:r>
                        <a:rPr lang="en-US" alt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700</a:t>
                      </a:r>
                      <a:r>
                        <a:rPr lang="zh-TW" alt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7998"/>
                  </a:ext>
                </a:extLst>
              </a:tr>
              <a:tr h="1087192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網址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endParaRPr lang="zh-TW" sz="11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296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52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E9008A0-A04C-9640-90F6-79F6D3882F29}"/>
              </a:ext>
            </a:extLst>
          </p:cNvPr>
          <p:cNvSpPr txBox="1"/>
          <p:nvPr/>
        </p:nvSpPr>
        <p:spPr>
          <a:xfrm>
            <a:off x="1170073" y="659716"/>
            <a:ext cx="3968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0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完美的會議場所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ED068DF-0BD5-D140-974D-4D922ECD7E58}"/>
              </a:ext>
            </a:extLst>
          </p:cNvPr>
          <p:cNvCxnSpPr>
            <a:cxnSpLocks/>
          </p:cNvCxnSpPr>
          <p:nvPr/>
        </p:nvCxnSpPr>
        <p:spPr>
          <a:xfrm flipH="1">
            <a:off x="1261410" y="1331322"/>
            <a:ext cx="6922470" cy="0"/>
          </a:xfrm>
          <a:prstGeom prst="line">
            <a:avLst/>
          </a:prstGeom>
          <a:ln w="3175">
            <a:solidFill>
              <a:srgbClr val="21AB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75C15C5A-C049-504C-9370-11F221A3C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2669"/>
            <a:ext cx="2342710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C1865EA-A21E-614E-B6E2-5613E100BA29}"/>
              </a:ext>
            </a:extLst>
          </p:cNvPr>
          <p:cNvSpPr/>
          <p:nvPr/>
        </p:nvSpPr>
        <p:spPr>
          <a:xfrm>
            <a:off x="827584" y="5473363"/>
            <a:ext cx="2342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第一演講廳</a:t>
            </a:r>
            <a:endParaRPr kumimoji="1" lang="zh-TW" altLang="en-US" sz="1400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EFBCBCC-A524-6E45-9889-41C046C7E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96" y="1792669"/>
            <a:ext cx="2311208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6F49942-5CC2-2B47-B713-97568761CD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34" y="1808600"/>
            <a:ext cx="2274123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2E334A6-3E92-C749-8BA4-FF2D3BF4BD58}"/>
              </a:ext>
            </a:extLst>
          </p:cNvPr>
          <p:cNvSpPr txBox="1"/>
          <p:nvPr/>
        </p:nvSpPr>
        <p:spPr>
          <a:xfrm>
            <a:off x="3476734" y="5448993"/>
            <a:ext cx="2274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簡報室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6416940-672C-7C48-91C9-A271F6E4C275}"/>
              </a:ext>
            </a:extLst>
          </p:cNvPr>
          <p:cNvSpPr txBox="1"/>
          <p:nvPr/>
        </p:nvSpPr>
        <p:spPr>
          <a:xfrm>
            <a:off x="6057296" y="5412982"/>
            <a:ext cx="2274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</a:t>
            </a:r>
            <a:r>
              <a:rPr kumimoji="1" lang="zh-TW" altLang="en-US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演講廳</a:t>
            </a:r>
            <a:endParaRPr kumimoji="1" lang="zh-TW" altLang="en-US" sz="1400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43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E7881B59-94D6-E846-86E1-366BC140111B}"/>
              </a:ext>
            </a:extLst>
          </p:cNvPr>
          <p:cNvSpPr txBox="1"/>
          <p:nvPr/>
        </p:nvSpPr>
        <p:spPr>
          <a:xfrm>
            <a:off x="2386223" y="2304698"/>
            <a:ext cx="437155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kumimoji="1" lang="en" altLang="zh-TW" sz="4400" b="1" i="1" spc="6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Thank you </a:t>
            </a:r>
          </a:p>
          <a:p>
            <a:pPr algn="ctr">
              <a:spcAft>
                <a:spcPts val="700"/>
              </a:spcAft>
            </a:pPr>
            <a:r>
              <a:rPr kumimoji="1" lang="en" altLang="zh-TW" sz="4400" b="1" i="1" spc="6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for listening.</a:t>
            </a:r>
            <a:endParaRPr kumimoji="1" lang="zh-TW" altLang="en-US" sz="4400" b="1" i="1" spc="60" dirty="0">
              <a:solidFill>
                <a:schemeClr val="bg1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CCC49DB-3007-7E48-9FBF-CA6E78D70F63}"/>
              </a:ext>
            </a:extLst>
          </p:cNvPr>
          <p:cNvSpPr txBox="1"/>
          <p:nvPr/>
        </p:nvSpPr>
        <p:spPr>
          <a:xfrm>
            <a:off x="3311471" y="4357877"/>
            <a:ext cx="2521057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TW" altLang="en-US" sz="1400" spc="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國立雲林科技大學</a:t>
            </a:r>
            <a:endParaRPr kumimoji="1" lang="en-US" altLang="zh-TW" sz="1400" spc="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sz="1400" spc="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楊能舒校長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20FF551-E2C4-6748-BA0F-D9BA2FE4DB44}"/>
              </a:ext>
            </a:extLst>
          </p:cNvPr>
          <p:cNvSpPr txBox="1"/>
          <p:nvPr/>
        </p:nvSpPr>
        <p:spPr>
          <a:xfrm>
            <a:off x="3311471" y="4050100"/>
            <a:ext cx="2521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400" spc="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--</a:t>
            </a:r>
            <a:r>
              <a:rPr kumimoji="1" lang="zh-CN" altLang="en-US" sz="1400" spc="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主講人</a:t>
            </a:r>
            <a:r>
              <a:rPr kumimoji="1" lang="en-US" altLang="zh-TW" sz="1400" spc="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--</a:t>
            </a:r>
            <a:endParaRPr kumimoji="1" lang="zh-TW" altLang="en-US" sz="1400" spc="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2351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281</Words>
  <Application>Microsoft Macintosh PowerPoint</Application>
  <PresentationFormat>如螢幕大小 (4:3)</PresentationFormat>
  <Paragraphs>82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華康儷黑 Std W5</vt:lpstr>
      <vt:lpstr>Microsoft JhengHei</vt:lpstr>
      <vt:lpstr>新細明體</vt:lpstr>
      <vt:lpstr>Arial</vt:lpstr>
      <vt:lpstr>Calibri</vt:lpstr>
      <vt:lpstr>Calibri Light</vt:lpstr>
      <vt:lpstr>Century Gothic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4</cp:revision>
  <dcterms:created xsi:type="dcterms:W3CDTF">2019-02-23T07:36:07Z</dcterms:created>
  <dcterms:modified xsi:type="dcterms:W3CDTF">2019-02-23T08:10:39Z</dcterms:modified>
</cp:coreProperties>
</file>